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258" r:id="rId2"/>
    <p:sldId id="261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7DC6-D781-4F8A-964C-D8D9D8854AF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B079E-2ADD-45F5-99CE-C02C1EF6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99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6E030FD4-9FA8-374E-A3B8-2A09DF527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6322"/>
            <a:ext cx="12192000" cy="4823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2862-EC6F-42AA-997F-21C2D318A5F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26EC-80BD-4B96-80F6-55060C72AF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A9477A-10FC-954B-B33E-8B9AA2D5B315}"/>
              </a:ext>
            </a:extLst>
          </p:cNvPr>
          <p:cNvSpPr/>
          <p:nvPr userDrawn="1"/>
        </p:nvSpPr>
        <p:spPr>
          <a:xfrm>
            <a:off x="4686300" y="3902630"/>
            <a:ext cx="7090063" cy="239859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985382F-0F22-A545-9DCC-65C04470CCE1}"/>
              </a:ext>
            </a:extLst>
          </p:cNvPr>
          <p:cNvGrpSpPr/>
          <p:nvPr userDrawn="1"/>
        </p:nvGrpSpPr>
        <p:grpSpPr>
          <a:xfrm>
            <a:off x="4927335" y="4152118"/>
            <a:ext cx="410606" cy="1849486"/>
            <a:chOff x="4871779" y="4152118"/>
            <a:chExt cx="389378" cy="184948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2871E4-9438-9B4A-939C-724CACD6F1B8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79" y="4152118"/>
              <a:ext cx="4998" cy="1849486"/>
            </a:xfrm>
            <a:prstGeom prst="line">
              <a:avLst/>
            </a:prstGeom>
            <a:noFill/>
            <a:ln w="6350" cap="flat" cmpd="sng" algn="ctr">
              <a:solidFill>
                <a:srgbClr val="44546A"/>
              </a:solidFill>
              <a:prstDash val="solid"/>
              <a:miter lim="800000"/>
              <a:headEnd type="none"/>
              <a:tailEnd type="none" w="sm" len="sm"/>
            </a:ln>
            <a:effectLst/>
          </p:spPr>
        </p:cxn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057BD389-C6FB-DF4E-8A0F-66B3DC66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957" y="4389883"/>
              <a:ext cx="76200" cy="257175"/>
            </a:xfrm>
            <a:custGeom>
              <a:avLst/>
              <a:gdLst>
                <a:gd name="T0" fmla="*/ 19 w 20"/>
                <a:gd name="T1" fmla="*/ 64 h 68"/>
                <a:gd name="T2" fmla="*/ 15 w 20"/>
                <a:gd name="T3" fmla="*/ 62 h 68"/>
                <a:gd name="T4" fmla="*/ 4 w 20"/>
                <a:gd name="T5" fmla="*/ 42 h 68"/>
                <a:gd name="T6" fmla="*/ 4 w 20"/>
                <a:gd name="T7" fmla="*/ 40 h 68"/>
                <a:gd name="T8" fmla="*/ 4 w 20"/>
                <a:gd name="T9" fmla="*/ 40 h 68"/>
                <a:gd name="T10" fmla="*/ 4 w 20"/>
                <a:gd name="T11" fmla="*/ 2 h 68"/>
                <a:gd name="T12" fmla="*/ 2 w 20"/>
                <a:gd name="T13" fmla="*/ 0 h 68"/>
                <a:gd name="T14" fmla="*/ 0 w 20"/>
                <a:gd name="T15" fmla="*/ 2 h 68"/>
                <a:gd name="T16" fmla="*/ 0 w 20"/>
                <a:gd name="T17" fmla="*/ 40 h 68"/>
                <a:gd name="T18" fmla="*/ 3 w 20"/>
                <a:gd name="T19" fmla="*/ 54 h 68"/>
                <a:gd name="T20" fmla="*/ 5 w 20"/>
                <a:gd name="T21" fmla="*/ 56 h 68"/>
                <a:gd name="T22" fmla="*/ 9 w 20"/>
                <a:gd name="T23" fmla="*/ 61 h 68"/>
                <a:gd name="T24" fmla="*/ 17 w 20"/>
                <a:gd name="T25" fmla="*/ 68 h 68"/>
                <a:gd name="T26" fmla="*/ 17 w 20"/>
                <a:gd name="T27" fmla="*/ 68 h 68"/>
                <a:gd name="T28" fmla="*/ 19 w 20"/>
                <a:gd name="T29" fmla="*/ 68 h 68"/>
                <a:gd name="T30" fmla="*/ 19 w 20"/>
                <a:gd name="T31" fmla="*/ 67 h 68"/>
                <a:gd name="T32" fmla="*/ 19 w 20"/>
                <a:gd name="T3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68">
                  <a:moveTo>
                    <a:pt x="19" y="64"/>
                  </a:moveTo>
                  <a:cubicBezTo>
                    <a:pt x="18" y="64"/>
                    <a:pt x="17" y="63"/>
                    <a:pt x="15" y="62"/>
                  </a:cubicBezTo>
                  <a:cubicBezTo>
                    <a:pt x="9" y="57"/>
                    <a:pt x="5" y="50"/>
                    <a:pt x="4" y="42"/>
                  </a:cubicBezTo>
                  <a:cubicBezTo>
                    <a:pt x="4" y="42"/>
                    <a:pt x="4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1" y="50"/>
                    <a:pt x="3" y="54"/>
                  </a:cubicBezTo>
                  <a:cubicBezTo>
                    <a:pt x="4" y="55"/>
                    <a:pt x="4" y="56"/>
                    <a:pt x="5" y="56"/>
                  </a:cubicBezTo>
                  <a:cubicBezTo>
                    <a:pt x="6" y="58"/>
                    <a:pt x="7" y="60"/>
                    <a:pt x="9" y="61"/>
                  </a:cubicBezTo>
                  <a:cubicBezTo>
                    <a:pt x="11" y="64"/>
                    <a:pt x="14" y="66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8" y="68"/>
                    <a:pt x="19" y="68"/>
                    <a:pt x="19" y="68"/>
                  </a:cubicBezTo>
                  <a:cubicBezTo>
                    <a:pt x="19" y="68"/>
                    <a:pt x="19" y="67"/>
                    <a:pt x="19" y="67"/>
                  </a:cubicBezTo>
                  <a:cubicBezTo>
                    <a:pt x="20" y="66"/>
                    <a:pt x="20" y="65"/>
                    <a:pt x="19" y="6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Pro 45 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77690FF-95D7-F44F-B93B-57510003F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961" y="4996088"/>
            <a:ext cx="1823560" cy="109413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EE6C7D2B-C33C-D34D-AD04-1429164D5CD8}"/>
              </a:ext>
            </a:extLst>
          </p:cNvPr>
          <p:cNvSpPr txBox="1">
            <a:spLocks/>
          </p:cNvSpPr>
          <p:nvPr userDrawn="1"/>
        </p:nvSpPr>
        <p:spPr>
          <a:xfrm>
            <a:off x="5194807" y="5451281"/>
            <a:ext cx="626460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NeueLT Pro 45 Lt"/>
              <a:ea typeface="+mj-ea"/>
              <a:cs typeface="+mj-cs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5082639" y="4165380"/>
            <a:ext cx="5605153" cy="109950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 lang="en-US" sz="3200" b="1" kern="1200" dirty="0" smtClean="0">
                <a:solidFill>
                  <a:srgbClr val="44546A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pPr marL="0" marR="0" lvl="0" indent="-9144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 smtClean="0">
                <a:solidFill>
                  <a:srgbClr val="44546A"/>
                </a:solidFill>
                <a:latin typeface="Avenir Black" panose="02000503020000020003" pitchFamily="2" charset="0"/>
              </a:rPr>
              <a:t>PRESENTATION TITLE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5083174" y="5451475"/>
            <a:ext cx="5604617" cy="914400"/>
          </a:xfrm>
        </p:spPr>
        <p:txBody>
          <a:bodyPr/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elveticaNeueLT Pro 45 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44546A"/>
                </a:solidFill>
                <a:latin typeface="HelveticaNeueLT Pro 45 Lt"/>
              </a:rPr>
              <a:t>Meeting Title                                         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elveticaNeueLT Pro 45 Lt"/>
                <a:ea typeface="+mj-ea"/>
                <a:cs typeface="+mj-cs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8253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buFont typeface="Wingdings" panose="05000000000000000000" pitchFamily="2" charset="2"/>
              <a:buChar char="Ø"/>
              <a:defRPr sz="3200"/>
            </a:lvl1pPr>
            <a:lvl2pPr marL="548640" indent="-182880">
              <a:buFont typeface="Wingdings" panose="05000000000000000000" pitchFamily="2" charset="2"/>
              <a:buChar char="§"/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3D69-31DE-4462-BE9A-F642F6CF9C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BA09-A356-4DB2-B666-3133B89FE9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7690FF-95D7-F44F-B93B-57510003F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308" y="5177076"/>
            <a:ext cx="1823560" cy="10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8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2862-EC6F-42AA-997F-21C2D318A5F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26EC-80BD-4B96-80F6-55060C72AF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BC0E646B-3727-40E2-9EE7-7C7EA0280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9999"/>
          <a:stretch/>
        </p:blipFill>
        <p:spPr>
          <a:xfrm>
            <a:off x="-3" y="-1"/>
            <a:ext cx="12192002" cy="4942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7690FF-95D7-F44F-B93B-57510003F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3308" y="5177076"/>
            <a:ext cx="1823560" cy="10941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014BEA-E035-0540-95D5-091D6E9A856D}"/>
              </a:ext>
            </a:extLst>
          </p:cNvPr>
          <p:cNvSpPr/>
          <p:nvPr userDrawn="1"/>
        </p:nvSpPr>
        <p:spPr>
          <a:xfrm>
            <a:off x="-1" y="0"/>
            <a:ext cx="12188842" cy="4942702"/>
          </a:xfrm>
          <a:prstGeom prst="rect">
            <a:avLst/>
          </a:prstGeom>
          <a:solidFill>
            <a:schemeClr val="tx2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45 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A9477A-10FC-954B-B33E-8B9AA2D5B315}"/>
              </a:ext>
            </a:extLst>
          </p:cNvPr>
          <p:cNvSpPr/>
          <p:nvPr userDrawn="1"/>
        </p:nvSpPr>
        <p:spPr>
          <a:xfrm>
            <a:off x="251028" y="3580208"/>
            <a:ext cx="9254922" cy="23412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D2871E4-9438-9B4A-939C-724CACD6F1B8}"/>
              </a:ext>
            </a:extLst>
          </p:cNvPr>
          <p:cNvCxnSpPr>
            <a:cxnSpLocks/>
          </p:cNvCxnSpPr>
          <p:nvPr userDrawn="1"/>
        </p:nvCxnSpPr>
        <p:spPr>
          <a:xfrm>
            <a:off x="9364960" y="3780138"/>
            <a:ext cx="4671" cy="1635010"/>
          </a:xfrm>
          <a:prstGeom prst="line">
            <a:avLst/>
          </a:prstGeom>
          <a:noFill/>
          <a:ln w="6350" cap="flat" cmpd="sng" algn="ctr">
            <a:solidFill>
              <a:srgbClr val="44546A"/>
            </a:solidFill>
            <a:prstDash val="solid"/>
            <a:miter lim="800000"/>
            <a:headEnd type="none"/>
            <a:tailEnd type="none" w="sm" len="sm"/>
          </a:ln>
          <a:effectLst/>
        </p:spPr>
      </p:cxnSp>
      <p:sp>
        <p:nvSpPr>
          <p:cNvPr id="1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86452" y="3757454"/>
            <a:ext cx="5936967" cy="951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lang="en-US" sz="4800" b="1" kern="1200" dirty="0" smtClean="0">
                <a:solidFill>
                  <a:srgbClr val="44546A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4800" dirty="0" smtClean="0">
                <a:solidFill>
                  <a:srgbClr val="44546A"/>
                </a:solidFill>
                <a:latin typeface="Avenir Black" panose="02000503020000020003" pitchFamily="2" charset="0"/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0913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Ø"/>
              <a:defRPr sz="3200"/>
            </a:lvl2pPr>
            <a:lvl3pPr marL="566928" indent="-182880">
              <a:buFont typeface="Wingdings" panose="05000000000000000000" pitchFamily="2" charset="2"/>
              <a:buChar char="§"/>
              <a:defRPr sz="2800" baseline="0"/>
            </a:lvl3pPr>
          </a:lstStyle>
          <a:p>
            <a:pPr lvl="1"/>
            <a:r>
              <a:rPr lang="en-US" dirty="0" smtClean="0"/>
              <a:t>First level </a:t>
            </a:r>
          </a:p>
          <a:p>
            <a:pPr lvl="2"/>
            <a:r>
              <a:rPr lang="en-US" dirty="0" smtClean="0"/>
              <a:t>Second level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384048" indent="-182880">
              <a:buFont typeface="Wingdings" panose="05000000000000000000" pitchFamily="2" charset="2"/>
              <a:buChar char="Ø"/>
              <a:defRPr sz="3200"/>
            </a:lvl2pPr>
            <a:lvl3pPr marL="566928" indent="-182880">
              <a:buFont typeface="Wingdings" panose="05000000000000000000" pitchFamily="2" charset="2"/>
              <a:buChar char="§"/>
              <a:defRPr sz="2800" baseline="0"/>
            </a:lvl3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36CF-547D-458C-9C18-D4BD99160892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7B8-D7F7-4E2E-B83A-B165AB10BA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7690FF-95D7-F44F-B93B-57510003F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308" y="5177076"/>
            <a:ext cx="1823560" cy="10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5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2862-EC6F-42AA-997F-21C2D318A5F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26EC-80BD-4B96-80F6-55060C72AF3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7690FF-95D7-F44F-B93B-57510003F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308" y="5177076"/>
            <a:ext cx="1823560" cy="10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3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2862-EC6F-42AA-997F-21C2D318A5F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26EC-80BD-4B96-80F6-55060C72AF3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7690FF-95D7-F44F-B93B-57510003F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308" y="5177076"/>
            <a:ext cx="1823560" cy="10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0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2862-EC6F-42AA-997F-21C2D318A5F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26EC-80BD-4B96-80F6-55060C72AF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7690FF-95D7-F44F-B93B-57510003F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308" y="5177076"/>
            <a:ext cx="1823560" cy="10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AD2862-EC6F-42AA-997F-21C2D318A5F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0E26EC-80BD-4B96-80F6-55060C72AF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1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6" r:id="rId2"/>
    <p:sldLayoutId id="2147483675" r:id="rId3"/>
    <p:sldLayoutId id="2147483709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5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Sample text</a:t>
            </a:r>
          </a:p>
          <a:p>
            <a:pPr lvl="1"/>
            <a:r>
              <a:rPr lang="en-US" dirty="0" smtClean="0"/>
              <a:t>Sample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2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6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text here</a:t>
            </a:r>
            <a:endParaRPr lang="en-US" dirty="0"/>
          </a:p>
          <a:p>
            <a:r>
              <a:rPr lang="en-US" dirty="0" smtClean="0"/>
              <a:t>Insert text here</a:t>
            </a:r>
          </a:p>
          <a:p>
            <a:pPr lvl="1"/>
            <a:r>
              <a:rPr lang="en-US" dirty="0" smtClean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9968815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344068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</TotalTime>
  <Words>19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Avenir Black</vt:lpstr>
      <vt:lpstr>Calibri</vt:lpstr>
      <vt:lpstr>HelveticaNeueLT Pro 45 Lt</vt:lpstr>
      <vt:lpstr>Open Sans </vt:lpstr>
      <vt:lpstr>Tw Cen MT</vt:lpstr>
      <vt:lpstr>Wingdings</vt:lpstr>
      <vt:lpstr>Retrospect</vt:lpstr>
      <vt:lpstr>PowerPoint Presentation</vt:lpstr>
      <vt:lpstr>Agenda</vt:lpstr>
      <vt:lpstr>PowerPoint Presentation</vt:lpstr>
      <vt:lpstr>Insert Slide Title Here</vt:lpstr>
    </vt:vector>
  </TitlesOfParts>
  <Company>cmwd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Dyer</dc:creator>
  <cp:lastModifiedBy>Kelley Dyer</cp:lastModifiedBy>
  <cp:revision>32</cp:revision>
  <dcterms:created xsi:type="dcterms:W3CDTF">2020-12-10T22:54:40Z</dcterms:created>
  <dcterms:modified xsi:type="dcterms:W3CDTF">2020-12-11T01:07:10Z</dcterms:modified>
</cp:coreProperties>
</file>